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4" r:id="rId3"/>
    <p:sldId id="261" r:id="rId4"/>
    <p:sldId id="266" r:id="rId5"/>
    <p:sldId id="280" r:id="rId6"/>
    <p:sldId id="281" r:id="rId7"/>
    <p:sldId id="267" r:id="rId8"/>
    <p:sldId id="268" r:id="rId9"/>
    <p:sldId id="269" r:id="rId10"/>
    <p:sldId id="270" r:id="rId11"/>
    <p:sldId id="271" r:id="rId12"/>
    <p:sldId id="282" r:id="rId13"/>
    <p:sldId id="277" r:id="rId14"/>
    <p:sldId id="259" r:id="rId15"/>
    <p:sldId id="279" r:id="rId16"/>
    <p:sldId id="263" r:id="rId17"/>
    <p:sldId id="265" r:id="rId18"/>
    <p:sldId id="25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>
        <p:scale>
          <a:sx n="67" d="100"/>
          <a:sy n="67" d="100"/>
        </p:scale>
        <p:origin x="1243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36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39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72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57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59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13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91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6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5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5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27F0-89F6-47EC-9C27-97BCE786F3ED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F4E0CC7-FBB2-42C5-8DC2-9E824070653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04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DB2E-0AAF-44C7-8013-FF6FAC68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868" y="1078839"/>
            <a:ext cx="9603275" cy="10492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Online college election system</a:t>
            </a:r>
            <a:endParaRPr lang="en-IN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1AF3C-701C-47F3-AFE5-3B86E4B531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652746" y="3129191"/>
            <a:ext cx="2600325" cy="860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0" indent="0">
              <a:buNone/>
            </a:pPr>
            <a:r>
              <a:rPr lang="en-US" sz="16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US" sz="1600" b="1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Kiruthika</a:t>
            </a:r>
            <a:r>
              <a:rPr lang="en-US" sz="16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Baskaran </a:t>
            </a:r>
            <a:endParaRPr lang="en-IN" sz="16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E5DE57-D392-4793-80F8-A8AE94E490E6}"/>
              </a:ext>
            </a:extLst>
          </p:cNvPr>
          <p:cNvSpPr/>
          <p:nvPr/>
        </p:nvSpPr>
        <p:spPr>
          <a:xfrm>
            <a:off x="7849321" y="3202895"/>
            <a:ext cx="2689933" cy="71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US" sz="1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TRAINER</a:t>
            </a:r>
          </a:p>
          <a:p>
            <a:pPr lvl="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US" sz="1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Mr. Santhosh Mali </a:t>
            </a:r>
            <a:r>
              <a:rPr lang="en-US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I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8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CAAF61-F4E7-4934-AA4E-3A150FDBF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23" t="18667" r="6439" b="10666"/>
          <a:stretch/>
        </p:blipFill>
        <p:spPr>
          <a:xfrm>
            <a:off x="1550670" y="1455420"/>
            <a:ext cx="8923020" cy="519684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ED9275-83A9-416A-8AB1-D68BB45A9AD3}"/>
              </a:ext>
            </a:extLst>
          </p:cNvPr>
          <p:cNvCxnSpPr>
            <a:cxnSpLocks/>
          </p:cNvCxnSpPr>
          <p:nvPr/>
        </p:nvCxnSpPr>
        <p:spPr>
          <a:xfrm>
            <a:off x="1143000" y="1272540"/>
            <a:ext cx="990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6BCA5D8-3868-4364-AE26-F89D17F4528B}"/>
              </a:ext>
            </a:extLst>
          </p:cNvPr>
          <p:cNvSpPr/>
          <p:nvPr/>
        </p:nvSpPr>
        <p:spPr>
          <a:xfrm>
            <a:off x="4366260" y="555251"/>
            <a:ext cx="32918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CAMPUS  PAGE</a:t>
            </a:r>
            <a:endParaRPr lang="en-I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1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48ABA59-716E-486B-AF43-686047064486}"/>
              </a:ext>
            </a:extLst>
          </p:cNvPr>
          <p:cNvCxnSpPr>
            <a:cxnSpLocks/>
          </p:cNvCxnSpPr>
          <p:nvPr/>
        </p:nvCxnSpPr>
        <p:spPr>
          <a:xfrm>
            <a:off x="1143000" y="1158240"/>
            <a:ext cx="990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FF8B721-FCED-4189-A64D-C081D7A81FB3}"/>
              </a:ext>
            </a:extLst>
          </p:cNvPr>
          <p:cNvSpPr/>
          <p:nvPr/>
        </p:nvSpPr>
        <p:spPr>
          <a:xfrm>
            <a:off x="4385991" y="429399"/>
            <a:ext cx="2866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ELECTION  PAGE</a:t>
            </a:r>
            <a:endParaRPr lang="en-IN" sz="24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D2A80-5599-4C31-B790-84696459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99" t="17000" r="7083" b="10222"/>
          <a:stretch/>
        </p:blipFill>
        <p:spPr>
          <a:xfrm>
            <a:off x="2042160" y="1437502"/>
            <a:ext cx="7833360" cy="49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6340-EB91-44B0-BCD9-928B6A3758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37953" y="120333"/>
            <a:ext cx="9602787" cy="1049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CONTACT PAGE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B64EF-78FD-457C-9EB4-B9FDB27F6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44" t="19889" r="6358" b="10253"/>
          <a:stretch/>
        </p:blipFill>
        <p:spPr>
          <a:xfrm>
            <a:off x="2156460" y="1348740"/>
            <a:ext cx="7391400" cy="514731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31DF2C-91CC-4E55-A803-9D709C8E0D59}"/>
              </a:ext>
            </a:extLst>
          </p:cNvPr>
          <p:cNvCxnSpPr>
            <a:cxnSpLocks/>
          </p:cNvCxnSpPr>
          <p:nvPr/>
        </p:nvCxnSpPr>
        <p:spPr>
          <a:xfrm>
            <a:off x="1143000" y="990600"/>
            <a:ext cx="990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53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231E-F8B9-487F-B21D-64528A94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810" y="893296"/>
            <a:ext cx="9603275" cy="68693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Admin login page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45948-4EBF-4709-944E-6589DF009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18" t="17217" r="25075" b="15857"/>
          <a:stretch/>
        </p:blipFill>
        <p:spPr>
          <a:xfrm>
            <a:off x="3071674" y="2068497"/>
            <a:ext cx="5672831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30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BDE7C-527A-45E0-B245-4F06A8926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6" t="11262" r="27767" b="-583"/>
          <a:stretch/>
        </p:blipFill>
        <p:spPr>
          <a:xfrm>
            <a:off x="5877018" y="366203"/>
            <a:ext cx="5442011" cy="61255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CB9C18-B34C-4473-923D-E38CC5336472}"/>
              </a:ext>
            </a:extLst>
          </p:cNvPr>
          <p:cNvSpPr/>
          <p:nvPr/>
        </p:nvSpPr>
        <p:spPr>
          <a:xfrm>
            <a:off x="1929413" y="88641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AA115-5184-482B-A289-6758D9AD817C}"/>
              </a:ext>
            </a:extLst>
          </p:cNvPr>
          <p:cNvSpPr/>
          <p:nvPr/>
        </p:nvSpPr>
        <p:spPr>
          <a:xfrm>
            <a:off x="872971" y="1929853"/>
            <a:ext cx="70547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Registration Form validation.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form validation.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0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728B-5018-4314-9358-C75DCF3E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235" y="955439"/>
            <a:ext cx="9603275" cy="1049235"/>
          </a:xfrm>
        </p:spPr>
        <p:txBody>
          <a:bodyPr/>
          <a:lstStyle/>
          <a:p>
            <a:r>
              <a:rPr lang="en-US" b="1" dirty="0"/>
              <a:t>student login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C3EB-1710-4EA6-905D-4DD6CBD8A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1" t="21359" r="31481" b="15729"/>
          <a:stretch/>
        </p:blipFill>
        <p:spPr>
          <a:xfrm>
            <a:off x="3485964" y="2246050"/>
            <a:ext cx="4722921" cy="43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6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2ADB-90D6-4DDA-BD58-1D22CB8E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555" y="405024"/>
            <a:ext cx="9603275" cy="1049235"/>
          </a:xfrm>
        </p:spPr>
        <p:txBody>
          <a:bodyPr/>
          <a:lstStyle/>
          <a:p>
            <a:pPr algn="just"/>
            <a:r>
              <a:rPr lang="en-US" b="1" dirty="0"/>
              <a:t>output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645DD-7B4B-4733-B038-0D06EAD23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3" t="15984" r="30352" b="5019"/>
          <a:stretch/>
        </p:blipFill>
        <p:spPr>
          <a:xfrm>
            <a:off x="1296141" y="1376039"/>
            <a:ext cx="5069148" cy="5308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2267F-13BC-4A60-AF29-7F7E79452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9" t="12622" r="29616" b="-4673"/>
          <a:stretch/>
        </p:blipFill>
        <p:spPr>
          <a:xfrm>
            <a:off x="6677980" y="1454258"/>
            <a:ext cx="4638503" cy="54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60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F75E-A0C2-4A27-BCF2-656049CE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390" y="697987"/>
            <a:ext cx="9603275" cy="1049235"/>
          </a:xfrm>
        </p:spPr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29DFF-91B0-4306-8159-D5DE66B6FA4C}"/>
              </a:ext>
            </a:extLst>
          </p:cNvPr>
          <p:cNvSpPr/>
          <p:nvPr/>
        </p:nvSpPr>
        <p:spPr>
          <a:xfrm>
            <a:off x="2024107" y="2047853"/>
            <a:ext cx="83094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who are registered in the Election Registration  portal ,using that login id they enroll their votes anytime anywhere with the help of Internet.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tools for maintaining voter’s vote and counts total number of votes these are comes under database parts.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10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8B9550-FAFF-4975-8C8C-55D75610AC68}"/>
              </a:ext>
            </a:extLst>
          </p:cNvPr>
          <p:cNvSpPr/>
          <p:nvPr/>
        </p:nvSpPr>
        <p:spPr>
          <a:xfrm>
            <a:off x="4140753" y="2596264"/>
            <a:ext cx="42150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 !!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49970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6E44-4E2F-4301-BE61-B6956BFB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917" y="875541"/>
            <a:ext cx="9603275" cy="1049235"/>
          </a:xfrm>
        </p:spPr>
        <p:txBody>
          <a:bodyPr/>
          <a:lstStyle/>
          <a:p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34A774-E865-44DC-88B5-0FC317DB699C}"/>
              </a:ext>
            </a:extLst>
          </p:cNvPr>
          <p:cNvSpPr/>
          <p:nvPr/>
        </p:nvSpPr>
        <p:spPr>
          <a:xfrm>
            <a:off x="2015232" y="2175263"/>
            <a:ext cx="86912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“Online Student Election System” is an online voting technique. In this students, who are from this corresponding college can give his/her vote online without going to any physical polling station.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He/she has to be registered first to vote manually.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Registration, students can log in to the system and enroll their votes.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56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C8BB-28F7-4144-970B-38732B93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762" y="867037"/>
            <a:ext cx="9603275" cy="1049235"/>
          </a:xfrm>
        </p:spPr>
        <p:txBody>
          <a:bodyPr/>
          <a:lstStyle/>
          <a:p>
            <a:r>
              <a:rPr lang="en-US" b="1" dirty="0"/>
              <a:t>Software required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69C2F-FEB6-4DD9-A275-9FBC0E793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Java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42E5C-FB39-435E-9BD5-C9BF0ED75090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4129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EFA4-70A5-4FE5-A926-FB49F713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476" y="804519"/>
            <a:ext cx="9603275" cy="1049235"/>
          </a:xfrm>
        </p:spPr>
        <p:txBody>
          <a:bodyPr/>
          <a:lstStyle/>
          <a:p>
            <a:r>
              <a:rPr lang="en-US" b="1" dirty="0"/>
              <a:t>features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9E514-5AAC-4F7E-8ED3-E3CB315D43A4}"/>
              </a:ext>
            </a:extLst>
          </p:cNvPr>
          <p:cNvSpPr/>
          <p:nvPr/>
        </p:nvSpPr>
        <p:spPr>
          <a:xfrm>
            <a:off x="2672178" y="2695923"/>
            <a:ext cx="83094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Secured login procedure.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easily know about the candidates.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 can post their vision and able to modifies their profile anytime.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13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35C0-D519-4361-AB33-0A53B898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179" y="1078839"/>
            <a:ext cx="9603275" cy="104923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Header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667AC-16C5-4AC9-BFEF-CB7C9FACD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13333" r="2438" b="53334"/>
          <a:stretch/>
        </p:blipFill>
        <p:spPr>
          <a:xfrm>
            <a:off x="1082040" y="2286000"/>
            <a:ext cx="102565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3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CE9-2AB4-4EC6-AEC3-F0EF555A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759" y="934059"/>
            <a:ext cx="9603275" cy="104923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footer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EB709-F937-40C8-92BD-C93912A36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 t="30445" r="2812" b="8332"/>
          <a:stretch/>
        </p:blipFill>
        <p:spPr>
          <a:xfrm>
            <a:off x="571500" y="2087880"/>
            <a:ext cx="11018520" cy="39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488F47-DC01-466D-BA6A-805495058470}"/>
              </a:ext>
            </a:extLst>
          </p:cNvPr>
          <p:cNvCxnSpPr>
            <a:cxnSpLocks/>
          </p:cNvCxnSpPr>
          <p:nvPr/>
        </p:nvCxnSpPr>
        <p:spPr>
          <a:xfrm>
            <a:off x="1226820" y="1059180"/>
            <a:ext cx="990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9CF4B9E-C6A6-4841-BBB3-189F5A7E1520}"/>
              </a:ext>
            </a:extLst>
          </p:cNvPr>
          <p:cNvSpPr/>
          <p:nvPr/>
        </p:nvSpPr>
        <p:spPr>
          <a:xfrm>
            <a:off x="4709219" y="320041"/>
            <a:ext cx="34594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HOME PAGE</a:t>
            </a:r>
            <a:endParaRPr lang="en-IN" sz="32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CA2183-EE08-4E77-8B00-7CABE0EDB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5" t="27543" r="5563" b="10777"/>
          <a:stretch/>
        </p:blipFill>
        <p:spPr>
          <a:xfrm>
            <a:off x="2213610" y="1562099"/>
            <a:ext cx="7764780" cy="48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67391-4814-4E55-8774-26192D3C4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2" t="16221" r="5562" b="9556"/>
          <a:stretch/>
        </p:blipFill>
        <p:spPr>
          <a:xfrm>
            <a:off x="1463040" y="1354575"/>
            <a:ext cx="9265920" cy="5090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F058DC-2C3D-4E6B-B594-975939E04B1C}"/>
              </a:ext>
            </a:extLst>
          </p:cNvPr>
          <p:cNvSpPr/>
          <p:nvPr/>
        </p:nvSpPr>
        <p:spPr>
          <a:xfrm>
            <a:off x="4416520" y="429281"/>
            <a:ext cx="4453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ABOUT PAGE</a:t>
            </a:r>
            <a:endParaRPr lang="en-IN" sz="2800" dirty="0">
              <a:solidFill>
                <a:srgbClr val="C0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AD93AD-6DA8-4772-A47C-B49C6EB50517}"/>
              </a:ext>
            </a:extLst>
          </p:cNvPr>
          <p:cNvCxnSpPr>
            <a:cxnSpLocks/>
          </p:cNvCxnSpPr>
          <p:nvPr/>
        </p:nvCxnSpPr>
        <p:spPr>
          <a:xfrm>
            <a:off x="1226820" y="1158240"/>
            <a:ext cx="990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77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7889F-E51F-4E23-8607-3485976C6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2" t="19778" r="5626" b="10444"/>
          <a:stretch/>
        </p:blipFill>
        <p:spPr>
          <a:xfrm>
            <a:off x="1828800" y="1457206"/>
            <a:ext cx="8260080" cy="478536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84CCD7-8F54-4549-9FF7-0489907A513E}"/>
              </a:ext>
            </a:extLst>
          </p:cNvPr>
          <p:cNvCxnSpPr>
            <a:cxnSpLocks/>
          </p:cNvCxnSpPr>
          <p:nvPr/>
        </p:nvCxnSpPr>
        <p:spPr>
          <a:xfrm>
            <a:off x="1143000" y="1272540"/>
            <a:ext cx="990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46919C7-13C7-4D1A-9ADA-E787AC4A26A1}"/>
              </a:ext>
            </a:extLst>
          </p:cNvPr>
          <p:cNvSpPr/>
          <p:nvPr/>
        </p:nvSpPr>
        <p:spPr>
          <a:xfrm>
            <a:off x="3749040" y="615434"/>
            <a:ext cx="4298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DEPARTMENT  PAGE</a:t>
            </a:r>
            <a:endParaRPr lang="en-I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94900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470</TotalTime>
  <Words>194</Words>
  <Application>Microsoft Office PowerPoint</Application>
  <PresentationFormat>Widescreen</PresentationFormat>
  <Paragraphs>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Gill Sans MT</vt:lpstr>
      <vt:lpstr>Times New Roman</vt:lpstr>
      <vt:lpstr>Wingdings</vt:lpstr>
      <vt:lpstr>Gallery</vt:lpstr>
      <vt:lpstr>Online college election system</vt:lpstr>
      <vt:lpstr>introduction</vt:lpstr>
      <vt:lpstr>Software required </vt:lpstr>
      <vt:lpstr>features</vt:lpstr>
      <vt:lpstr>Header </vt:lpstr>
      <vt:lpstr>footer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PAGE</vt:lpstr>
      <vt:lpstr>Admin login page</vt:lpstr>
      <vt:lpstr>PowerPoint Presentation</vt:lpstr>
      <vt:lpstr>student login page</vt:lpstr>
      <vt:lpstr>output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33</cp:revision>
  <dcterms:created xsi:type="dcterms:W3CDTF">2021-10-16T02:13:36Z</dcterms:created>
  <dcterms:modified xsi:type="dcterms:W3CDTF">2021-10-22T09:48:36Z</dcterms:modified>
</cp:coreProperties>
</file>